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k.wikipedia.org/wiki/1961" TargetMode="External"/><Relationship Id="rId2" Type="http://schemas.openxmlformats.org/officeDocument/2006/relationships/hyperlink" Target="http://mk.wikipedia.org/wiki/3_%D0%B0%D0%BF%D1%80%D0%B8%D0%BB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mk.wikipedia.org/wiki/%D0%95%D0%B4%D0%B8_%D0%9C%D0%B0%D1%80%D1%84%D0%B8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2949" y="708338"/>
            <a:ext cx="5550595" cy="746975"/>
          </a:xfrm>
        </p:spPr>
        <p:txBody>
          <a:bodyPr>
            <a:normAutofit fontScale="90000"/>
          </a:bodyPr>
          <a:lstStyle/>
          <a:p>
            <a:r>
              <a:rPr lang="mk-MK" dirty="0" smtClean="0">
                <a:solidFill>
                  <a:schemeClr val="bg1"/>
                </a:solidFill>
              </a:rPr>
              <a:t>Лудиот професор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1474" y="1906125"/>
            <a:ext cx="8053188" cy="1972441"/>
          </a:xfrm>
        </p:spPr>
        <p:txBody>
          <a:bodyPr/>
          <a:lstStyle/>
          <a:p>
            <a:endParaRPr lang="mk-MK" dirty="0" smtClean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405101" y="1582960"/>
            <a:ext cx="2121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The Nutty Professor </a:t>
            </a:r>
          </a:p>
          <a:p>
            <a:endParaRPr lang="en-GB" b="1" i="0" dirty="0">
              <a:solidFill>
                <a:schemeClr val="bg1"/>
              </a:solidFill>
              <a:effectLst/>
              <a:latin typeface="Open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18964" y="2356938"/>
            <a:ext cx="4018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k-MK" sz="2400" b="1" dirty="0">
                <a:solidFill>
                  <a:schemeClr val="bg1"/>
                </a:solidFill>
              </a:rPr>
              <a:t>Едвард Реган “Еди” Марфи</a:t>
            </a:r>
            <a:endParaRPr lang="en-GB" sz="2400" b="1" i="0" dirty="0">
              <a:solidFill>
                <a:schemeClr val="bg1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653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5970" y="0"/>
            <a:ext cx="4873022" cy="1478570"/>
          </a:xfrm>
        </p:spPr>
        <p:txBody>
          <a:bodyPr/>
          <a:lstStyle/>
          <a:p>
            <a:r>
              <a:rPr lang="mk-MK" dirty="0" smtClean="0">
                <a:solidFill>
                  <a:schemeClr val="bg1"/>
                </a:solidFill>
              </a:rPr>
              <a:t>АНАЛИЗА НА ФИЛМОТ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956" y="1077510"/>
            <a:ext cx="9905999" cy="2412665"/>
          </a:xfrm>
        </p:spPr>
        <p:txBody>
          <a:bodyPr>
            <a:normAutofit fontScale="85000" lnSpcReduction="20000"/>
          </a:bodyPr>
          <a:lstStyle/>
          <a:p>
            <a:r>
              <a:rPr lang="mk-MK" dirty="0" smtClean="0">
                <a:solidFill>
                  <a:schemeClr val="bg1"/>
                </a:solidFill>
              </a:rPr>
              <a:t>Во филмот се зборува за дебелиот професор по хемија која направил напиток за слабеење.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mk-MK" dirty="0" smtClean="0">
                <a:solidFill>
                  <a:schemeClr val="bg1"/>
                </a:solidFill>
              </a:rPr>
              <a:t>Него му се допаѓа неговата слаба форма и тој живее два животи одеднаш. Главен лик во оваа голема комедија е </a:t>
            </a:r>
            <a:r>
              <a:rPr lang="mk-MK" b="1" dirty="0" smtClean="0">
                <a:solidFill>
                  <a:schemeClr val="bg1"/>
                </a:solidFill>
              </a:rPr>
              <a:t>Еди</a:t>
            </a:r>
            <a:r>
              <a:rPr lang="mk-MK" dirty="0" smtClean="0">
                <a:solidFill>
                  <a:schemeClr val="bg1"/>
                </a:solidFill>
              </a:rPr>
              <a:t> </a:t>
            </a:r>
            <a:r>
              <a:rPr lang="mk-MK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Марфи к</a:t>
            </a:r>
            <a:r>
              <a:rPr lang="mk-MK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ој глуми седум ликови одеднаш. Мојот омилен актер е Марфи бидејќи тој е многу хумористичен. </a:t>
            </a:r>
          </a:p>
          <a:p>
            <a:r>
              <a:rPr lang="mk-MK" b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Пораката во овој филм е дека не треба да бидеме преокупирани со нашиот изглед</a:t>
            </a:r>
            <a:r>
              <a:rPr lang="mk-MK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en-GB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AutoShape 2" descr="data:image/jpeg;base64,/9j/4AAQSkZJRgABAQAAAQABAAD/2wCEAAkGBxQTEhUUEhQWFBUWFxgUFxQXGBgVFBQYGBcXGBcYFxgYHCggGBolHBcYITEiJSksLi4uFx8zODMsNygtLisBCgoKDg0OGxAQGywkHyUsLC0sLCwsLCwsLCwsLiwsLCwsLCwsLCwsLCwtLCwsLCwsLCwsLSwsLCwsLCwsLCwsLP/AABEIAP0AqwMBIgACEQEDEQH/xAAcAAACAgMBAQAAAAAAAAAAAAACAwQFAAEGBwj/xABCEAABAwIDBAgEBQEGBQUAAAABAAIRAyEEEjEFQVFhBhMiMnGBkbGhwdHwI0JScuEzBxRigqLxU5KywuIVFiQ0Y//EABoBAAIDAQEAAAAAAAAAAAAAAAECAAMEBQb/xAAsEQACAgECBgECBgMAAAAAAAAAAQIRAxIhBAUTMUFRYVKRBiIycaHwYoHB/9oADAMBAAIRAxEAPwDqgshbaES6pwwQFkI4WwyULDRlGkXGy3UwxCstnUbSmmj2mg73AHwlVPJTL44biUWVEApz2NJs1phjnQyrnktdTF3Blu+bQtUKLXAuAMNzBzS7RwaHCHBtwQ7gosyA8Ek6IQCwKUaIyucAWlrXEtJDpim5zSCALS0giE3aGGDHOAAsQM3WAnzZEj1RWVN0B4ZJWQC1ZCf1ByF3M9m5dlsJgf4pHon1sFlDpMkdXppLi8OB8CxF5IoCxSIMJlGiXGApeEwgcBYkltR0AgTkfTaBcbw/4KXhaTWl8DNAYYzNB7WaROhIyxzuklmiWQwSffsRG4MynuoqXXcMktLScriAXAZiC4AXvFoR9XL3M0LSTfQs/V5aEeHFV9WzR0NPYjUcHPgrBlIAQFtoA0WEquUmy2EFE2GIKjBCIOQuKCHdBUmQE2FHbUhOFUINMCaOcrUgBKjhqnPMhGwDVbFKjnOFsitwxUujhoHit1bNc4EggGCDEfcD0VjWP4r9T2X2mPzU/RVTyMvx4UDh6UBFVZoZgggg+HFLoO/E0IM0vzSCPxoiwvr8FSdNnTg3yHDtM7zg6e1u+96y5cjScjfw+FZJxh7dFs6jJkOb3XNjLYhxab31lg9StPokCxAAkRl7NxeRN9PgvI6FUscHsMOaZBGoIXV9JtqtxGDpPFndYA9vB2R3w3rDi5ipxk2u3g7PE8gljyQSlak6uux0NSoXNLZDRDgYFjmaWzrwJRYmsXSXZSTckAg+sleYMNneXurTosPx/wDK75J8PM1PJGOnv8icT+HXiwzn1L0/B2VGq9paQbtBaCRuJm884PkExhcBGYEGey5uYXOa8OBMGSLjvHVcH0gM4h/iPYJLsI91Nrgxxa1jpcNGw95M+V02TmNTlBQuhMPIU8MMsstavg9KaJiYgNc2ACAczmPzC5IMsF5KkUHOkkuBsBZuU9kuMm8T2r2Gm5eRQrRuw8RkI6l/eadN0O5+HqqY8y13pgacv4fjhS15krPSnUiaRpk2LXNBA0Ds2om5GblMbk8uJfmkTBBtrJaZF7d0cfmvHatItcWuBa4GCDqDzV30a2M+pUYX03Gi4OBdu7pFrzMx5qY+YuctKgHPyKOHG8jy7ePn9j0vP9yszrybbezX4aqabieLXfqbNj48U7au3KldlNhkZBeD33aZvT5ovmKjalHdeBYchlkUZY53F/HY9SzrC5cd0P2QQOuqTJ7gM2H6jzO5da0roYZvJDU1RxeMxxw5XjjLVXkOEaFpTYTtmdIpWJrBC3SYE1rFe2ZUgYBEHQ6pu+d4tM+H0+CUQjakaLExnVgmd9ryQbTGnifVU3TQH+6PuT2makn8w4q+phRdr7PbXpGk5xaCQZESIM71mzR1QcV5Rt4Wax5YTl2TR5fsbAdfVFMnLmBg8CBItvEqLiaL6bnU3yC0w4bpE356r0TZfROnQqCo2o9xbNnZYv4BN210ap4lwc5zmOAiWx2hwdI3cea5K5dPpf5f8PUvn+JcT5cGvs15PN6TCWPO5obPm6PmpmwMY2lWDnzlgi14ldtszo1RodYTULmuik/rAA0SGuuQLWIuoWN6CszAU63V5iQGPGYSNwMjyBklCPBZoaZxrUvA0uc8LmeTFO9MvNHJbaxDalZ72d0xFo3cF0uyqZGAdNpp1j5EP+SfhuhVNkOrVMw1AjKDGthmJHorvEYLOwskBrqbgHNMty5SCWxrA9lr4ThskcksmTu7OXzLmWCeLHw+C6i1u/g8sYF7ICuNZ0OpQT15hsScsRMxz3FdX1li7MA3NGY2E68LbtU3L+Hnh1a/JXzrmGLilj6V7WeZ9If/ALVf959gu+6IH/4lLwPuVV43omyo91V1bJncbQ2JsIBnTS54q82VhBRotbmlrZAcYE3mwGvkl4XhpwzynLsyzmHMcObg8eKD3VX9iB05oNdhi4jtMcC07xJAPlHsFw2wqDX4ik1wlpcJHGLx8F6PtbAivRNPOA19xUbD2w3tGLxuO9Uuz+ijaVRlUVs4BzCGgtdqNQ4peK4SWTPGUVt5H5dzPFg4SeObdu6+x0rhGmiHMluqoOsXYS2PMSlbsl03JvWKCyoj6xBxCpiqRUhoUWgdFLCaQkTAFpaCwpRrGMet50kFCXqVuHXQ/MsDlHzrM6OkGsZTP9VukvBu0EFvVMae8CDcEFE/FRG8ZnZjlJc2XAhwtccYHMGyUHrDdJ00N1DXXhzW5jlIGW8hrosCHRF9Y1TOsa0BrT/xDmjQuabXGk8Rqsa6NUBeppXYmryhVKqQHhzwCQyHFjYsXyLNjf43QUakE/iMubteIZUMCCIAvaOzfiDZOsgDAm0J9hNbHF7A6GvAbmux8wRN3M3zE6eYSXV2gBucNLS4AvOUOBJIcHG0wYIPBOBQihKChW9jOV+AKNdrNHAlzi6bljT1eUeM25e6W/GBwEQ03lg/KbTHEHWddeCXXowUlzU8cauxde1BmssNRA1iY1isFMbUR9cttprDSSksOibJnWJDUTgpQqY0VEReoWZOpuUoOodmWEoQtShRLNhpKYMOd6dhG8VLcJSSm0yyGO1ZX06JXNdLemTMKeqpBtSrvk9hnJ0anlK6HpFtEYbDVKv5gIaOLjYW33v5L57xVU1X6FziSSZmSfn6qrJlLFCi22n0pr1XDPUc6dGiQ3WNAqypth4IOhid+nD1VlhuiNbKSDEnfr4nhvSHdDa0zN/Qnw9FkeePs0LhslXpJOyOmmIokRUJE9x3aHobi3CF6j0X6S08WyWw141ZM24t4heK4vo3iGXyEgcJJ9PI+ildGdpPw1dlS4LXCWmRY6g+I+SuxZvTKsmJruj30FPpqPh6rXNDmmQ4Ag8RqE4PWxmeLoCs0lRxTupZco83KKYr7mdWhypoegdURAMohPBUUVEYqpWhkwA1GGpdN6wuTCbGFizRZmS3mUQNhF06IzRKHCM7V1aNCSUqHxw1dwaDIF08BBK2CqGaopI4j+16vGDaNJqCfJjivN+h+FD67c245oPJej/2u0s2Da4CctQExza4X81yHQzAsA6zM/tdkEMAyTxLnCRbXRZc72ZdgjeRHWy35W+/4SzlPz1UWpUpAfh1Q17ZJDi3cPzA358NUzDY/MIe0ZgLgai/xGi5XTaR3eqmFkboVyXTDZTQBUbAO+N8nkuxxOLY2ZYSSLRqddPryVH0iw7zSMNB0IH5vp5alWYrjJFPEaZ42jruicnCUP2D4K4UDojTy4OgC3KcgMeN9/irOoxehi7R5qUaAJQErco2p+wgh7kslTWtC0+iFLJRDzohUTKlJL6tHYI/qrJbWngrQUFtuHVfUQ/S3K7qSjpYXerLqUQppXkGWEhspJykNprDTSOSHUKEALIUgMWFqFj6TiP7QZcxrACS5rwGjiYGYyd0W8SqvZ+C6qk2mLlo1Gs8fVdR0sw4im87iR6iR7FUtTEtY0klcji5NTaOvwkIuCa7kHFYcC8tZuBIa031vAS8NSbBa0Agm7otGuUeN9OJVXtfbbT33QBcMF3W0JG7w3qDs/pk5pcHHMACdGg2idLEhVJTqy2U8alTLqrhoIa2QQSSW2d2tTwJ8eAQ/wDpj3vyte+DkbcDN3gZlu+Pb1raPSV1dzzTDWlkEfqMbssQRC6mjiWwyo25sd1/SEyk4yWoDjGcW4nX0mQAOAhY5SGU0XUruxkjz8osrjSKAK0FIoXYWU+tFfTZBaU5oTv7sQmNoIOSGUGR+rWuo+/sqaKaHq0uofQSmMRZFtoRqg0ULDVhamLIUJQAasLEa2pZKF5FmRMWlAnG9PK0Gk0f4nn4Af8AcuaqCQTvF/PUeytOl1fNiHzo0Bg5QN3mSqvCOvl9/RcvO9UmzqcN+WNFP0f6OsNZzq9azwCHFrSc0w5rpmGwfquxqdFQ8Nh9Jw0uwERxMTeVSU8OfyOhwNtCOUgrfXYhricjHSd1teSVZL/Ui14kv0ujlOlmyXYSuwUmjrCOumlYAB0dpvA39OSv9ntIpgOGXQxw5KN/dnuqDPMu43sCZHhr6q2qduo1ovmcG+MmPmlctdJIMYdO3Z6hQp9lvgPZMDEUIguuuxxXuwMizqwjKyUQUgMizIjWKEoDIhyJq0pZKAaiQtWyoEJalalZKhAlijVsbTZ3ntb4kT6aqtr9JaQ7uZ/gIHqUrkkFRbLwJdWsGiXEADUlctX6TPIOVrWczJjXyUanh62J7T3ODBfMd/7Gi2m9J1U/0jOFbso+k9RzcQ5zgWtqdthP5mwPuNVXtqT7+HpuXd7ZxuHLTRrsLgBEWtzBkEffETwO1dlFpnDuc5v6XwCL/qmD48tVlyYvKNWHK0t0Ld1gMsffeD9RoibtLECxZPMEfMqqqY1zID2Paf2k+w5hMp41zu615/ymPa+5Z3jkalmiyazEukudYkQOQ+/ZSNkmo+sw0mOf1bmvdHBrg658lGwGCc9/4wc2nqQCM55DhoV6b0eNLqi3DsyNFiSN8an9X3yWjFht7mfPn22H4Lb9J8Sch/xaf82itmvnS65LaWxS2TSk6ksNweOUnQ8tFWYTaNSn/TeRe7TcDkQdFoeRx/UZFFS7HoC2uVwvSp352A8cpj4HT1VnhukNB1i4sn9Qgeug84TrJFiuDRbrEqjXa7uua7wIKYE6dim1kLEJRIC37+Ki43adKn33gH9Iu70C5F+2q9RvacGjeGCCfeVCJAmfWZPqdSs8s3otWP2dBiuk5NqTANYLzPDcCqbFbWqvMOe7eIHZb/p181X18RIsY4RfzQ4WvmbwcBBHAxrznWVS5yfkfSkSBA3STv1W+sgEu9dfAc0DSTpOnry/lWvRrBCq7rHf06Zhlu84auPgpGOphk9KJOyNi5iH1xbvNp7hwL+J5LoH7gOPtdbp7zxP8LD3gORPyWuKSVIzttu2cptps1362I100BJE2377eUxCOzXuIIa+NLdm+4TuFiJOm8zr3ZaOAWnOkePsUnT3LVnaVHJs6NPiXRqNTnMkga8NLaaJOI2DVbaCRfQkx6XIuTHjYwI7DFuhhO+JTHo9NC9Zrc4GvhXiJY/hBBtc7x4a89dF0HRgFocLiSDB4wfQW05+Cvs25BWHZPK48r/fiosdOwyzao1RlTTwuPv71VdtDZDKvaHZeRZw3/uG8J+1MKatNzWvLC4RI4EQqLo9hsVTbUoGp3CRSc9kggwcwP5r5hE2gJpeqK0VlagWOyvAa4CeTgN4O/w10QP4fHSNytMdg8QXO/vJa6mS3q3MADmkd6wAMnzEW3qqNW5ae+wwdwcD3XDkRfksmSNOjTCWpbmmtymWmN06H7++CnYba1ZvdqEcjcejlWuM/wAWHpF7cUL6uUtA1J+G86ekpU2uxGkdThukrx/UaHc22P0Ksm9IqHFw/wAq4yny3/x9Uyfu/wBU6yzEeNMQKgAk+3vHmqrGY7M8MHEN+NxpdO2pigG2MEiwtzg3twsq7BUz1jC68uJ+EX8+KlBb3LdrbSRwi3O3vwTGu03AkbwTu9Nyjh0zrFjzvrz3b02i6YtoB938PNVjmsRWfGWn36rhTp7yZ1PLWb2XoOBwbaFIMboxsDnz8yuP6FUevxVSsR2KDerZeRmdMkcwB8Qu5qDQcSPqtWKNIz5HcjTG2AWm948gAPOSfl6JgCCkNTxJjloFaIFUPZPgfZaAsPALVcwxx5IniB97lAA4gS0gawjchqmBKxQgP5/8vz/n4owlu748D8vqmKBAonsjlb0Q1nXb4+6yidRz+ButYodk+vmLj4hElBVabXiHbriDFwuW6V7ODRTxFP8AqB2R4v8AiU+1aP1Ddvt4LqWuVX0kwhqYasxveDesbGst7QjnLSPNJOKaDFtM5J7gZjkQbRfhx++SW6m0kmYJjiSd3kLH1Oih7Ir9ZTykjMzfAktMR6OBCluOka+gieSxI1v5F1HFokEktg34Ewfv2UynjARP1ULFHMyoODHGRrOUkeUj3XPCuRYgkjl9AikVylRMxdXPUy8Y+F/P+FPw9LtA7gCfvj/Kh4GiDfeTays2EAu3jy87Dy4IkijKbSd2sDw1nS3ALMZiDTplxi2g7snTS3L1RNBjkN3hN/HSyqOkGJLnspbwMx/cScvjv9EpZR6J0BwPVYNh31CahPGbD4BXxPajgPeyzCYcU6bGDRjWtHkIWm6u8h6X+a3RVIxt22MaUFE9kLHmGmNYt47vjC2wdkAbgB8EQGq5sPFo+P8AC3UQ193iFt+nkgEXi/6b/wBjv+kpm5LxZim/9jv+kpihAKhu3x+RRlBV1b4oyiQUwdp3MA+4/wC34o3BCe/5R8f9kcKBI+G7o9B5aJ03HA29f9kGHZr+4+6OroDwI94+angD7nkmNH92xFTUZHlrhuNNzv8AynyCtwwajTWd2gM8tNyHp7TjGER/UpN9SXMn1j0UHo3ic1FokyxxpmRmgC7bmT3SAsD2bRte6UvZPezvRvB9uPmlNxIgSJsL3+RUxsaxeOJjT14qvIgkANiTEu5oCAYShlFrRqdfH78E6kJF+J4chppu+4S8Q+xGnpB+/opGEEsB5et5vHkE5PJjgGgncL3mw581B6J7Cfiq3WvMNLw+/eytJLRG4aeq3tmm+oG0GT1lUlk/pFgT8Cr/AKCYcU8XiKf/AA25Be5AcYJ5wU8IX3K55KdI71xSaQ15kn4oy7zSaToYCbczbVaigLEdwxrFvFMUPFY2mAJe0dpu8aTfehdtigNa1P8A52/VAhJr6t/d8iicqut0gwwI/HpwJJhwMWgaeaAdJcM4w2pmOsBjyT4ANupYS2qiQQRIIIPhv+a002XOY7plgw1zetguaQJa4CSCBeFJwPS7B1c2Ss3s65uzu56oakHwXNTd4phVTV25hnZcuIpHtD87fqpwxlMxD2H/ADBMAMt7bTyI9vomJeYEtgzc6X3HgjJuoEGg67vGfUD6IqokeF/S6XTPadzDT7j5JrhII5EKAZ55/aVUjEUT/wDmQPEEub/qhc7sSvGJq0xYVG9Y0cMpufRdj0+qUfwszA95GaCSIaN4g66+m9cjtTDMo4pjm52mm1rnZxA7YEs1mzYIM6ysU4vW2alkWhRL5hJ1tETaBv3gaKFVFzLTKmNcfGD4g+fmkPptlIgsq6zzB/nTj5q1whOVu63n4cFVvqECQO1NtNd3Lj4KfhqsUg6RZrrjSw+CsFiUz+kbqWNeWFs02BgkF2Uky4idLAaoaW3awe+rTNQPfOZ7QGZp8YjiqrZDxkNRxGaq5z5O+T2Rzsp1bGsbvPhv5LXFJIwyk2ze0duYksvUfncYDXVCR5wYiAVWVtoV+LfAucYTMVX/ABGQCey474BloiwN9QoznuN207Sb8Tx7WVGhbItXalckjMyQRPZk3m9zyUWptOtMdYJv+UfT7hS6lCsbinr+0T/q5qG/Z+IP5Gif8Q+qFEsAbTrnWq6JGgG8ngPguy6MUyMJiqtR7i5oa1r7zTDm1czgBraFwmJZWpRnbE2tB+a6nYO1jTo1aWI/DZWaGgkgCYcBPk468Qkkth4dyi6U0xTc0Nu0tzB2XLPkb+qqcFUOYDjuV9jNniuWl2KpBrR3zLnHjIbIB84SG7EohlVzcZSLmNLmMuHVCIs3cJuL7wpcewdLoeymHuyxH4bjrv3IKmJqUnlrHkBsEWBF2tdv01VFT2k8d0mYLd514cE5lWq8kkOJJEkQJDRF7cAnoWjr6GNxAa0h2Ym/ZOUxcTcxr7qzodJ8Q0RmxDeYJcN36SubwRrtY0HXQZm5oEmRY+F7+CmNxlUasY7f2XFruFw9o4I0C2dHR6cYlr2RWzB3ZIc0F28jvNmJJ371f4fp/VFntpu4icp3cyuCxG02upmabxdsHsObOYRdrtFOc+lAbUAJN5LC4cu1FigHUy4fj21sayviCera5pyASYbJYDO6RfkSuj6XjC4+kTTqjrQ0wDLDUgh2UzE8hx8VwD8Kw/035SNzX/DKZHwVfjevpklrg4C8OCGnYKmztNk4nrMMx8SYg/uZDT7DgpTCI1j0HwXMdA8calGsxzYIqFwA3BwBN9NZXQVKoBI7Xx+QPusUo02bYu4op61U77749tOExvUTa+MLMG/KZk9W236o0gR9hWuAFHtdcwknTLAjwvoTG5I2rVwhfRpuovc3N1hAzETmAJPat2dFbFxfkkseRJ7MqMDgWtY0FokACYH0T2Hem1olxaMozHKP0tmw9Lb/AHSXTw5rTrj7MXQyfSzHCTdYwjw3D+Vv52j38lmXd97rKa4+wdCf0v7Gvhw80IE6+HLz+KMsv80ABvEz9/RTXH2N0Z/S/sKxlEPgOE3Gug58fs2Vd0iYOq0EiwndpP39mzrgRaZPhzCh7So5mmxnl8ovwU1x9i9Gf0v7Eqg2GNt+QcOAjRafQadQ3hpYmU1jbDQQ0DnFhu+9ELWH1tH+/wB6o64+ydKf0shU9nUxMMbNyDAtb+fD0Cksw4aeJmfFGG6+NuG4303owDI11nf9FNcfZOlP0zdPQ2hbc37ngsYNIJv7G3giNosfL+fJTXH2HpT9MjVMO11nAHQjlFwRHNM6hpmx8QXA+bpnhZYGkmLx98NyO4Mge17+31Q1x9kWKfpgCjIjM4RpeeP6pjyQ16FQiG1L8HARy7sR5fFOA4cJ0+o9kXrCmqPsPSn6IfRRzqWKqU3ho61k9mS0lpJ3gX8leYqsS9xEa/qjS3BUOMBZXo1QJyPaHW3OOU6cNfJWdWicxggXP3osuWr7mrFGWnsXOxNl06oLqjy0AtFi2QCDmcQdw5Kx/wDb1GHE1XRDXtHZaQx0RmLrTOYwNAOYVRhMbVpAinULQYMAAifOeCkjbeIm9UkCTENGvMCVz8fT0pSW563PHiXNuE6Xr+oqsTTa1zgx2ZoJAdESOKWExzdUJCwyTOtCUVFWMwmG6x7WAgFxgE6SdE7aezXUHBri0kiezu1+ijsMEEWIIIPAi4W6zye8STpJ4D/dMq015K5auonf5a7UaqUC1rHWh4J9CW39Ew4A9V1siJjLeY0nhqkl5IAOg05SZR9c4tyZjkBnLunjHFRV3f8AWF6tqrvv+xvD4Mva90gBgkzJmTECBzWYHCGq7KCAYJvO4SQIuT4IWYhzQQ0kBwhwG8cCtUK7mGWEtOkjVBNbfySSlUqr4NYeiXua1ou4gDxJQ1qeVxAIdBiRMGOE3WwSCCCQRcHeI0W6tQuJc4yTcnipe3yNvqvxX8j9pbPdRLQ4g5mB4gnQ8Z00QPwRFJtUkQ9zmgXns6k2har13PjMS6BAncOC11pLchJygyBaATqmbVuv9CQU9MVKrvcKlgiab6kiGEAi8nNwgck3ZmzX13FrIkCbzpN/HWfJIZXcGlgJymCRuJGiKhiXMdLHFp4jkZ9wgnG1d15JJTqSVX42EELYCKFkKttl9RS3RIGz6hAdlOU3BtvsrPF7LYKbOrp1C8jtklsAkhoAE3OYgKkBVlRxGSk7LI6yAQTIABNhaQCtWKUadnO4iOS4tNd/7ZDq4F7ZztiBN45i0+B4aJJ8/vzR/fsiyLPJ29jXBNL81fY//9k="/>
          <p:cNvSpPr>
            <a:spLocks noChangeAspect="1" noChangeArrowheads="1"/>
          </p:cNvSpPr>
          <p:nvPr/>
        </p:nvSpPr>
        <p:spPr bwMode="auto">
          <a:xfrm>
            <a:off x="4573027" y="1594796"/>
            <a:ext cx="4326273" cy="29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4" descr="data:image/jpeg;base64,/9j/4AAQSkZJRgABAQAAAQABAAD/2wCEAAkGBxQTEhUUEhQWFBUWFxgUFxQXGBgVFBQYGBcXGBcYFxgYHCggGBolHBcYITEiJSksLi4uFx8zODMsNygtLisBCgoKDg0OGxAQGywkHyUsLC0sLCwsLCwsLCwsLiwsLCwsLCwsLCwsLCwtLCwsLCwsLCwsLSwsLCwsLCwsLCwsLP/AABEIAP0AqwMBIgACEQEDEQH/xAAcAAACAgMBAQAAAAAAAAAAAAACAwQFAAEGBwj/xABCEAABAwIDBAgEBQEGBQUAAAABAAIRAyEEEjEFQVFhBhMiMnGBkbGhwdHwI0JScuEzBxRigqLxU5KywuIVFiQ0Y//EABoBAAIDAQEAAAAAAAAAAAAAAAECAAMEBQb/xAAsEQACAgECBgECBgMAAAAAAAAAAQIRAxIhBAUTMUFRYVKRBiIycaHwYoHB/9oADAMBAAIRAxEAPwDqgshbaES6pwwQFkI4WwyULDRlGkXGy3UwxCstnUbSmmj2mg73AHwlVPJTL44biUWVEApz2NJs1phjnQyrnktdTF3Blu+bQtUKLXAuAMNzBzS7RwaHCHBtwQ7gosyA8Ek6IQCwKUaIyucAWlrXEtJDpim5zSCALS0giE3aGGDHOAAsQM3WAnzZEj1RWVN0B4ZJWQC1ZCf1ByF3M9m5dlsJgf4pHon1sFlDpMkdXppLi8OB8CxF5IoCxSIMJlGiXGApeEwgcBYkltR0AgTkfTaBcbw/4KXhaTWl8DNAYYzNB7WaROhIyxzuklmiWQwSffsRG4MynuoqXXcMktLScriAXAZiC4AXvFoR9XL3M0LSTfQs/V5aEeHFV9WzR0NPYjUcHPgrBlIAQFtoA0WEquUmy2EFE2GIKjBCIOQuKCHdBUmQE2FHbUhOFUINMCaOcrUgBKjhqnPMhGwDVbFKjnOFsitwxUujhoHit1bNc4EggGCDEfcD0VjWP4r9T2X2mPzU/RVTyMvx4UDh6UBFVZoZgggg+HFLoO/E0IM0vzSCPxoiwvr8FSdNnTg3yHDtM7zg6e1u+96y5cjScjfw+FZJxh7dFs6jJkOb3XNjLYhxab31lg9StPokCxAAkRl7NxeRN9PgvI6FUscHsMOaZBGoIXV9JtqtxGDpPFndYA9vB2R3w3rDi5ipxk2u3g7PE8gljyQSlak6uux0NSoXNLZDRDgYFjmaWzrwJRYmsXSXZSTckAg+sleYMNneXurTosPx/wDK75J8PM1PJGOnv8icT+HXiwzn1L0/B2VGq9paQbtBaCRuJm884PkExhcBGYEGey5uYXOa8OBMGSLjvHVcH0gM4h/iPYJLsI91Nrgxxa1jpcNGw95M+V02TmNTlBQuhMPIU8MMsstavg9KaJiYgNc2ACAczmPzC5IMsF5KkUHOkkuBsBZuU9kuMm8T2r2Gm5eRQrRuw8RkI6l/eadN0O5+HqqY8y13pgacv4fjhS15krPSnUiaRpk2LXNBA0Ds2om5GblMbk8uJfmkTBBtrJaZF7d0cfmvHatItcWuBa4GCDqDzV30a2M+pUYX03Gi4OBdu7pFrzMx5qY+YuctKgHPyKOHG8jy7ePn9j0vP9yszrybbezX4aqabieLXfqbNj48U7au3KldlNhkZBeD33aZvT5ovmKjalHdeBYchlkUZY53F/HY9SzrC5cd0P2QQOuqTJ7gM2H6jzO5da0roYZvJDU1RxeMxxw5XjjLVXkOEaFpTYTtmdIpWJrBC3SYE1rFe2ZUgYBEHQ6pu+d4tM+H0+CUQjakaLExnVgmd9ryQbTGnifVU3TQH+6PuT2makn8w4q+phRdr7PbXpGk5xaCQZESIM71mzR1QcV5Rt4Wax5YTl2TR5fsbAdfVFMnLmBg8CBItvEqLiaL6bnU3yC0w4bpE356r0TZfROnQqCo2o9xbNnZYv4BN210ap4lwc5zmOAiWx2hwdI3cea5K5dPpf5f8PUvn+JcT5cGvs15PN6TCWPO5obPm6PmpmwMY2lWDnzlgi14ldtszo1RodYTULmuik/rAA0SGuuQLWIuoWN6CszAU63V5iQGPGYSNwMjyBklCPBZoaZxrUvA0uc8LmeTFO9MvNHJbaxDalZ72d0xFo3cF0uyqZGAdNpp1j5EP+SfhuhVNkOrVMw1AjKDGthmJHorvEYLOwskBrqbgHNMty5SCWxrA9lr4ThskcksmTu7OXzLmWCeLHw+C6i1u/g8sYF7ICuNZ0OpQT15hsScsRMxz3FdX1li7MA3NGY2E68LbtU3L+Hnh1a/JXzrmGLilj6V7WeZ9If/ALVf959gu+6IH/4lLwPuVV43omyo91V1bJncbQ2JsIBnTS54q82VhBRotbmlrZAcYE3mwGvkl4XhpwzynLsyzmHMcObg8eKD3VX9iB05oNdhi4jtMcC07xJAPlHsFw2wqDX4ik1wlpcJHGLx8F6PtbAivRNPOA19xUbD2w3tGLxuO9Uuz+ijaVRlUVs4BzCGgtdqNQ4peK4SWTPGUVt5H5dzPFg4SeObdu6+x0rhGmiHMluqoOsXYS2PMSlbsl03JvWKCyoj6xBxCpiqRUhoUWgdFLCaQkTAFpaCwpRrGMet50kFCXqVuHXQ/MsDlHzrM6OkGsZTP9VukvBu0EFvVMae8CDcEFE/FRG8ZnZjlJc2XAhwtccYHMGyUHrDdJ00N1DXXhzW5jlIGW8hrosCHRF9Y1TOsa0BrT/xDmjQuabXGk8Rqsa6NUBeppXYmryhVKqQHhzwCQyHFjYsXyLNjf43QUakE/iMubteIZUMCCIAvaOzfiDZOsgDAm0J9hNbHF7A6GvAbmux8wRN3M3zE6eYSXV2gBucNLS4AvOUOBJIcHG0wYIPBOBQihKChW9jOV+AKNdrNHAlzi6bljT1eUeM25e6W/GBwEQ03lg/KbTHEHWddeCXXowUlzU8cauxde1BmssNRA1iY1isFMbUR9cttprDSSksOibJnWJDUTgpQqY0VEReoWZOpuUoOodmWEoQtShRLNhpKYMOd6dhG8VLcJSSm0yyGO1ZX06JXNdLemTMKeqpBtSrvk9hnJ0anlK6HpFtEYbDVKv5gIaOLjYW33v5L57xVU1X6FziSSZmSfn6qrJlLFCi22n0pr1XDPUc6dGiQ3WNAqypth4IOhid+nD1VlhuiNbKSDEnfr4nhvSHdDa0zN/Qnw9FkeePs0LhslXpJOyOmmIokRUJE9x3aHobi3CF6j0X6S08WyWw141ZM24t4heK4vo3iGXyEgcJJ9PI+ildGdpPw1dlS4LXCWmRY6g+I+SuxZvTKsmJruj30FPpqPh6rXNDmmQ4Ag8RqE4PWxmeLoCs0lRxTupZco83KKYr7mdWhypoegdURAMohPBUUVEYqpWhkwA1GGpdN6wuTCbGFizRZmS3mUQNhF06IzRKHCM7V1aNCSUqHxw1dwaDIF08BBK2CqGaopI4j+16vGDaNJqCfJjivN+h+FD67c245oPJej/2u0s2Da4CctQExza4X81yHQzAsA6zM/tdkEMAyTxLnCRbXRZc72ZdgjeRHWy35W+/4SzlPz1UWpUpAfh1Q17ZJDi3cPzA358NUzDY/MIe0ZgLgai/xGi5XTaR3eqmFkboVyXTDZTQBUbAO+N8nkuxxOLY2ZYSSLRqddPryVH0iw7zSMNB0IH5vp5alWYrjJFPEaZ42jruicnCUP2D4K4UDojTy4OgC3KcgMeN9/irOoxehi7R5qUaAJQErco2p+wgh7kslTWtC0+iFLJRDzohUTKlJL6tHYI/qrJbWngrQUFtuHVfUQ/S3K7qSjpYXerLqUQppXkGWEhspJykNprDTSOSHUKEALIUgMWFqFj6TiP7QZcxrACS5rwGjiYGYyd0W8SqvZ+C6qk2mLlo1Gs8fVdR0sw4im87iR6iR7FUtTEtY0klcji5NTaOvwkIuCa7kHFYcC8tZuBIa031vAS8NSbBa0Agm7otGuUeN9OJVXtfbbT33QBcMF3W0JG7w3qDs/pk5pcHHMACdGg2idLEhVJTqy2U8alTLqrhoIa2QQSSW2d2tTwJ8eAQ/wDpj3vyte+DkbcDN3gZlu+Pb1raPSV1dzzTDWlkEfqMbssQRC6mjiWwyo25sd1/SEyk4yWoDjGcW4nX0mQAOAhY5SGU0XUruxkjz8osrjSKAK0FIoXYWU+tFfTZBaU5oTv7sQmNoIOSGUGR+rWuo+/sqaKaHq0uofQSmMRZFtoRqg0ULDVhamLIUJQAasLEa2pZKF5FmRMWlAnG9PK0Gk0f4nn4Af8AcuaqCQTvF/PUeytOl1fNiHzo0Bg5QN3mSqvCOvl9/RcvO9UmzqcN+WNFP0f6OsNZzq9azwCHFrSc0w5rpmGwfquxqdFQ8Nh9Jw0uwERxMTeVSU8OfyOhwNtCOUgrfXYhricjHSd1teSVZL/Ui14kv0ujlOlmyXYSuwUmjrCOumlYAB0dpvA39OSv9ntIpgOGXQxw5KN/dnuqDPMu43sCZHhr6q2qduo1ovmcG+MmPmlctdJIMYdO3Z6hQp9lvgPZMDEUIguuuxxXuwMizqwjKyUQUgMizIjWKEoDIhyJq0pZKAaiQtWyoEJalalZKhAlijVsbTZ3ntb4kT6aqtr9JaQ7uZ/gIHqUrkkFRbLwJdWsGiXEADUlctX6TPIOVrWczJjXyUanh62J7T3ODBfMd/7Gi2m9J1U/0jOFbso+k9RzcQ5zgWtqdthP5mwPuNVXtqT7+HpuXd7ZxuHLTRrsLgBEWtzBkEffETwO1dlFpnDuc5v6XwCL/qmD48tVlyYvKNWHK0t0Ld1gMsffeD9RoibtLECxZPMEfMqqqY1zID2Paf2k+w5hMp41zu615/ymPa+5Z3jkalmiyazEukudYkQOQ+/ZSNkmo+sw0mOf1bmvdHBrg658lGwGCc9/4wc2nqQCM55DhoV6b0eNLqi3DsyNFiSN8an9X3yWjFht7mfPn22H4Lb9J8Sch/xaf82itmvnS65LaWxS2TSk6ksNweOUnQ8tFWYTaNSn/TeRe7TcDkQdFoeRx/UZFFS7HoC2uVwvSp352A8cpj4HT1VnhukNB1i4sn9Qgeug84TrJFiuDRbrEqjXa7uua7wIKYE6dim1kLEJRIC37+Ki43adKn33gH9Iu70C5F+2q9RvacGjeGCCfeVCJAmfWZPqdSs8s3otWP2dBiuk5NqTANYLzPDcCqbFbWqvMOe7eIHZb/p181X18RIsY4RfzQ4WvmbwcBBHAxrznWVS5yfkfSkSBA3STv1W+sgEu9dfAc0DSTpOnry/lWvRrBCq7rHf06Zhlu84auPgpGOphk9KJOyNi5iH1xbvNp7hwL+J5LoH7gOPtdbp7zxP8LD3gORPyWuKSVIzttu2cptps1362I100BJE2377eUxCOzXuIIa+NLdm+4TuFiJOm8zr3ZaOAWnOkePsUnT3LVnaVHJs6NPiXRqNTnMkga8NLaaJOI2DVbaCRfQkx6XIuTHjYwI7DFuhhO+JTHo9NC9Zrc4GvhXiJY/hBBtc7x4a89dF0HRgFocLiSDB4wfQW05+Cvs25BWHZPK48r/fiosdOwyzao1RlTTwuPv71VdtDZDKvaHZeRZw3/uG8J+1MKatNzWvLC4RI4EQqLo9hsVTbUoGp3CRSc9kggwcwP5r5hE2gJpeqK0VlagWOyvAa4CeTgN4O/w10QP4fHSNytMdg8QXO/vJa6mS3q3MADmkd6wAMnzEW3qqNW5ae+wwdwcD3XDkRfksmSNOjTCWpbmmtymWmN06H7++CnYba1ZvdqEcjcejlWuM/wAWHpF7cUL6uUtA1J+G86ekpU2uxGkdThukrx/UaHc22P0Ksm9IqHFw/wAq4yny3/x9Uyfu/wBU6yzEeNMQKgAk+3vHmqrGY7M8MHEN+NxpdO2pigG2MEiwtzg3twsq7BUz1jC68uJ+EX8+KlBb3LdrbSRwi3O3vwTGu03AkbwTu9Nyjh0zrFjzvrz3b02i6YtoB938PNVjmsRWfGWn36rhTp7yZ1PLWb2XoOBwbaFIMboxsDnz8yuP6FUevxVSsR2KDerZeRmdMkcwB8Qu5qDQcSPqtWKNIz5HcjTG2AWm948gAPOSfl6JgCCkNTxJjloFaIFUPZPgfZaAsPALVcwxx5IniB97lAA4gS0gawjchqmBKxQgP5/8vz/n4owlu748D8vqmKBAonsjlb0Q1nXb4+6yidRz+ButYodk+vmLj4hElBVabXiHbriDFwuW6V7ODRTxFP8AqB2R4v8AiU+1aP1Ddvt4LqWuVX0kwhqYasxveDesbGst7QjnLSPNJOKaDFtM5J7gZjkQbRfhx++SW6m0kmYJjiSd3kLH1Oih7Ir9ZTykjMzfAktMR6OBCluOka+gieSxI1v5F1HFokEktg34Ewfv2UynjARP1ULFHMyoODHGRrOUkeUj3XPCuRYgkjl9AikVylRMxdXPUy8Y+F/P+FPw9LtA7gCfvj/Kh4GiDfeTays2EAu3jy87Dy4IkijKbSd2sDw1nS3ALMZiDTplxi2g7snTS3L1RNBjkN3hN/HSyqOkGJLnspbwMx/cScvjv9EpZR6J0BwPVYNh31CahPGbD4BXxPajgPeyzCYcU6bGDRjWtHkIWm6u8h6X+a3RVIxt22MaUFE9kLHmGmNYt47vjC2wdkAbgB8EQGq5sPFo+P8AC3UQ193iFt+nkgEXi/6b/wBjv+kpm5LxZim/9jv+kpihAKhu3x+RRlBV1b4oyiQUwdp3MA+4/wC34o3BCe/5R8f9kcKBI+G7o9B5aJ03HA29f9kGHZr+4+6OroDwI94+angD7nkmNH92xFTUZHlrhuNNzv8AynyCtwwajTWd2gM8tNyHp7TjGER/UpN9SXMn1j0UHo3ic1FokyxxpmRmgC7bmT3SAsD2bRte6UvZPezvRvB9uPmlNxIgSJsL3+RUxsaxeOJjT14qvIgkANiTEu5oCAYShlFrRqdfH78E6kJF+J4chppu+4S8Q+xGnpB+/opGEEsB5et5vHkE5PJjgGgncL3mw581B6J7Cfiq3WvMNLw+/eytJLRG4aeq3tmm+oG0GT1lUlk/pFgT8Cr/AKCYcU8XiKf/AA25Be5AcYJ5wU8IX3K55KdI71xSaQ15kn4oy7zSaToYCbczbVaigLEdwxrFvFMUPFY2mAJe0dpu8aTfehdtigNa1P8A52/VAhJr6t/d8iicqut0gwwI/HpwJJhwMWgaeaAdJcM4w2pmOsBjyT4ANupYS2qiQQRIIIPhv+a002XOY7plgw1zetguaQJa4CSCBeFJwPS7B1c2Ss3s65uzu56oakHwXNTd4phVTV25hnZcuIpHtD87fqpwxlMxD2H/ADBMAMt7bTyI9vomJeYEtgzc6X3HgjJuoEGg67vGfUD6IqokeF/S6XTPadzDT7j5JrhII5EKAZ55/aVUjEUT/wDmQPEEub/qhc7sSvGJq0xYVG9Y0cMpufRdj0+qUfwszA95GaCSIaN4g66+m9cjtTDMo4pjm52mm1rnZxA7YEs1mzYIM6ysU4vW2alkWhRL5hJ1tETaBv3gaKFVFzLTKmNcfGD4g+fmkPptlIgsq6zzB/nTj5q1whOVu63n4cFVvqECQO1NtNd3Lj4KfhqsUg6RZrrjSw+CsFiUz+kbqWNeWFs02BgkF2Uky4idLAaoaW3awe+rTNQPfOZ7QGZp8YjiqrZDxkNRxGaq5z5O+T2Rzsp1bGsbvPhv5LXFJIwyk2ze0duYksvUfncYDXVCR5wYiAVWVtoV+LfAucYTMVX/ABGQCey474BloiwN9QoznuN207Sb8Tx7WVGhbItXalckjMyQRPZk3m9zyUWptOtMdYJv+UfT7hS6lCsbinr+0T/q5qG/Z+IP5Gif8Q+qFEsAbTrnWq6JGgG8ngPguy6MUyMJiqtR7i5oa1r7zTDm1czgBraFwmJZWpRnbE2tB+a6nYO1jTo1aWI/DZWaGgkgCYcBPk468Qkkth4dyi6U0xTc0Nu0tzB2XLPkb+qqcFUOYDjuV9jNniuWl2KpBrR3zLnHjIbIB84SG7EohlVzcZSLmNLmMuHVCIs3cJuL7wpcewdLoeymHuyxH4bjrv3IKmJqUnlrHkBsEWBF2tdv01VFT2k8d0mYLd514cE5lWq8kkOJJEkQJDRF7cAnoWjr6GNxAa0h2Ym/ZOUxcTcxr7qzodJ8Q0RmxDeYJcN36SubwRrtY0HXQZm5oEmRY+F7+CmNxlUasY7f2XFruFw9o4I0C2dHR6cYlr2RWzB3ZIc0F28jvNmJJ371f4fp/VFntpu4icp3cyuCxG02upmabxdsHsObOYRdrtFOc+lAbUAJN5LC4cu1FigHUy4fj21sayviCera5pyASYbJYDO6RfkSuj6XjC4+kTTqjrQ0wDLDUgh2UzE8hx8VwD8Kw/035SNzX/DKZHwVfjevpklrg4C8OCGnYKmztNk4nrMMx8SYg/uZDT7DgpTCI1j0HwXMdA8calGsxzYIqFwA3BwBN9NZXQVKoBI7Xx+QPusUo02bYu4op61U77749tOExvUTa+MLMG/KZk9W236o0gR9hWuAFHtdcwknTLAjwvoTG5I2rVwhfRpuovc3N1hAzETmAJPat2dFbFxfkkseRJ7MqMDgWtY0FokACYH0T2Hem1olxaMozHKP0tmw9Lb/AHSXTw5rTrj7MXQyfSzHCTdYwjw3D+Vv52j38lmXd97rKa4+wdCf0v7Gvhw80IE6+HLz+KMsv80ABvEz9/RTXH2N0Z/S/sKxlEPgOE3Gug58fs2Vd0iYOq0EiwndpP39mzrgRaZPhzCh7So5mmxnl8ovwU1x9i9Gf0v7Eqg2GNt+QcOAjRafQadQ3hpYmU1jbDQQ0DnFhu+9ELWH1tH+/wB6o64+ydKf0shU9nUxMMbNyDAtb+fD0Cksw4aeJmfFGG6+NuG4303owDI11nf9FNcfZOlP0zdPQ2hbc37ngsYNIJv7G3giNosfL+fJTXH2HpT9MjVMO11nAHQjlFwRHNM6hpmx8QXA+bpnhZYGkmLx98NyO4Mge17+31Q1x9kWKfpgCjIjM4RpeeP6pjyQ16FQiG1L8HARy7sR5fFOA4cJ0+o9kXrCmqPsPSn6IfRRzqWKqU3ho61k9mS0lpJ3gX8leYqsS9xEa/qjS3BUOMBZXo1QJyPaHW3OOU6cNfJWdWicxggXP3osuWr7mrFGWnsXOxNl06oLqjy0AtFi2QCDmcQdw5Kx/wDb1GHE1XRDXtHZaQx0RmLrTOYwNAOYVRhMbVpAinULQYMAAifOeCkjbeIm9UkCTENGvMCVz8fT0pSW563PHiXNuE6Xr+oqsTTa1zgx2ZoJAdESOKWExzdUJCwyTOtCUVFWMwmG6x7WAgFxgE6SdE7aezXUHBri0kiezu1+ijsMEEWIIIPAi4W6zye8STpJ4D/dMq015K5auonf5a7UaqUC1rHWh4J9CW39Ew4A9V1siJjLeY0nhqkl5IAOg05SZR9c4tyZjkBnLunjHFRV3f8AWF6tqrvv+xvD4Mva90gBgkzJmTECBzWYHCGq7KCAYJvO4SQIuT4IWYhzQQ0kBwhwG8cCtUK7mGWEtOkjVBNbfySSlUqr4NYeiXua1ou4gDxJQ1qeVxAIdBiRMGOE3WwSCCCQRcHeI0W6tQuJc4yTcnipe3yNvqvxX8j9pbPdRLQ4g5mB4gnQ8Z00QPwRFJtUkQ9zmgXns6k2har13PjMS6BAncOC11pLchJygyBaATqmbVuv9CQU9MVKrvcKlgiab6kiGEAi8nNwgck3ZmzX13FrIkCbzpN/HWfJIZXcGlgJymCRuJGiKhiXMdLHFp4jkZ9wgnG1d15JJTqSVX42EELYCKFkKttl9RS3RIGz6hAdlOU3BtvsrPF7LYKbOrp1C8jtklsAkhoAE3OYgKkBVlRxGSk7LI6yAQTIABNhaQCtWKUadnO4iOS4tNd/7ZDq4F7ZztiBN45i0+B4aJJ8/vzR/fsiyLPJ29jXBNL81fY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6" descr="data:image/jpeg;base64,/9j/4AAQSkZJRgABAQAAAQABAAD/2wCEAAkGBxQTEhUUEhQWFBUWFxgUFxQXGBgVFBQYGBcXGBcYFxgYHCggGBolHBcYITEiJSksLi4uFx8zODMsNygtLisBCgoKDg0OGxAQGywkHyUsLC0sLCwsLCwsLCwsLiwsLCwsLCwsLCwsLCwtLCwsLCwsLCwsLSwsLCwsLCwsLCwsLP/AABEIAP0AqwMBIgACEQEDEQH/xAAcAAACAgMBAQAAAAAAAAAAAAACAwQFAAEGBwj/xABCEAABAwIDBAgEBQEGBQUAAAABAAIRAyEEEjEFQVFhBhMiMnGBkbGhwdHwI0JScuEzBxRigqLxU5KywuIVFiQ0Y//EABoBAAIDAQEAAAAAAAAAAAAAAAECAAMEBQb/xAAsEQACAgECBgECBgMAAAAAAAAAAQIRAxIhBAUTMUFRYVKRBiIycaHwYoHB/9oADAMBAAIRAxEAPwDqgshbaES6pwwQFkI4WwyULDRlGkXGy3UwxCstnUbSmmj2mg73AHwlVPJTL44biUWVEApz2NJs1phjnQyrnktdTF3Blu+bQtUKLXAuAMNzBzS7RwaHCHBtwQ7gosyA8Ek6IQCwKUaIyucAWlrXEtJDpim5zSCALS0giE3aGGDHOAAsQM3WAnzZEj1RWVN0B4ZJWQC1ZCf1ByF3M9m5dlsJgf4pHon1sFlDpMkdXppLi8OB8CxF5IoCxSIMJlGiXGApeEwgcBYkltR0AgTkfTaBcbw/4KXhaTWl8DNAYYzNB7WaROhIyxzuklmiWQwSffsRG4MynuoqXXcMktLScriAXAZiC4AXvFoR9XL3M0LSTfQs/V5aEeHFV9WzR0NPYjUcHPgrBlIAQFtoA0WEquUmy2EFE2GIKjBCIOQuKCHdBUmQE2FHbUhOFUINMCaOcrUgBKjhqnPMhGwDVbFKjnOFsitwxUujhoHit1bNc4EggGCDEfcD0VjWP4r9T2X2mPzU/RVTyMvx4UDh6UBFVZoZgggg+HFLoO/E0IM0vzSCPxoiwvr8FSdNnTg3yHDtM7zg6e1u+96y5cjScjfw+FZJxh7dFs6jJkOb3XNjLYhxab31lg9StPokCxAAkRl7NxeRN9PgvI6FUscHsMOaZBGoIXV9JtqtxGDpPFndYA9vB2R3w3rDi5ipxk2u3g7PE8gljyQSlak6uux0NSoXNLZDRDgYFjmaWzrwJRYmsXSXZSTckAg+sleYMNneXurTosPx/wDK75J8PM1PJGOnv8icT+HXiwzn1L0/B2VGq9paQbtBaCRuJm884PkExhcBGYEGey5uYXOa8OBMGSLjvHVcH0gM4h/iPYJLsI91Nrgxxa1jpcNGw95M+V02TmNTlBQuhMPIU8MMsstavg9KaJiYgNc2ACAczmPzC5IMsF5KkUHOkkuBsBZuU9kuMm8T2r2Gm5eRQrRuw8RkI6l/eadN0O5+HqqY8y13pgacv4fjhS15krPSnUiaRpk2LXNBA0Ds2om5GblMbk8uJfmkTBBtrJaZF7d0cfmvHatItcWuBa4GCDqDzV30a2M+pUYX03Gi4OBdu7pFrzMx5qY+YuctKgHPyKOHG8jy7ePn9j0vP9yszrybbezX4aqabieLXfqbNj48U7au3KldlNhkZBeD33aZvT5ovmKjalHdeBYchlkUZY53F/HY9SzrC5cd0P2QQOuqTJ7gM2H6jzO5da0roYZvJDU1RxeMxxw5XjjLVXkOEaFpTYTtmdIpWJrBC3SYE1rFe2ZUgYBEHQ6pu+d4tM+H0+CUQjakaLExnVgmd9ryQbTGnifVU3TQH+6PuT2makn8w4q+phRdr7PbXpGk5xaCQZESIM71mzR1QcV5Rt4Wax5YTl2TR5fsbAdfVFMnLmBg8CBItvEqLiaL6bnU3yC0w4bpE356r0TZfROnQqCo2o9xbNnZYv4BN210ap4lwc5zmOAiWx2hwdI3cea5K5dPpf5f8PUvn+JcT5cGvs15PN6TCWPO5obPm6PmpmwMY2lWDnzlgi14ldtszo1RodYTULmuik/rAA0SGuuQLWIuoWN6CszAU63V5iQGPGYSNwMjyBklCPBZoaZxrUvA0uc8LmeTFO9MvNHJbaxDalZ72d0xFo3cF0uyqZGAdNpp1j5EP+SfhuhVNkOrVMw1AjKDGthmJHorvEYLOwskBrqbgHNMty5SCWxrA9lr4ThskcksmTu7OXzLmWCeLHw+C6i1u/g8sYF7ICuNZ0OpQT15hsScsRMxz3FdX1li7MA3NGY2E68LbtU3L+Hnh1a/JXzrmGLilj6V7WeZ9If/ALVf959gu+6IH/4lLwPuVV43omyo91V1bJncbQ2JsIBnTS54q82VhBRotbmlrZAcYE3mwGvkl4XhpwzynLsyzmHMcObg8eKD3VX9iB05oNdhi4jtMcC07xJAPlHsFw2wqDX4ik1wlpcJHGLx8F6PtbAivRNPOA19xUbD2w3tGLxuO9Uuz+ijaVRlUVs4BzCGgtdqNQ4peK4SWTPGUVt5H5dzPFg4SeObdu6+x0rhGmiHMluqoOsXYS2PMSlbsl03JvWKCyoj6xBxCpiqRUhoUWgdFLCaQkTAFpaCwpRrGMet50kFCXqVuHXQ/MsDlHzrM6OkGsZTP9VukvBu0EFvVMae8CDcEFE/FRG8ZnZjlJc2XAhwtccYHMGyUHrDdJ00N1DXXhzW5jlIGW8hrosCHRF9Y1TOsa0BrT/xDmjQuabXGk8Rqsa6NUBeppXYmryhVKqQHhzwCQyHFjYsXyLNjf43QUakE/iMubteIZUMCCIAvaOzfiDZOsgDAm0J9hNbHF7A6GvAbmux8wRN3M3zE6eYSXV2gBucNLS4AvOUOBJIcHG0wYIPBOBQihKChW9jOV+AKNdrNHAlzi6bljT1eUeM25e6W/GBwEQ03lg/KbTHEHWddeCXXowUlzU8cauxde1BmssNRA1iY1isFMbUR9cttprDSSksOibJnWJDUTgpQqY0VEReoWZOpuUoOodmWEoQtShRLNhpKYMOd6dhG8VLcJSSm0yyGO1ZX06JXNdLemTMKeqpBtSrvk9hnJ0anlK6HpFtEYbDVKv5gIaOLjYW33v5L57xVU1X6FziSSZmSfn6qrJlLFCi22n0pr1XDPUc6dGiQ3WNAqypth4IOhid+nD1VlhuiNbKSDEnfr4nhvSHdDa0zN/Qnw9FkeePs0LhslXpJOyOmmIokRUJE9x3aHobi3CF6j0X6S08WyWw141ZM24t4heK4vo3iGXyEgcJJ9PI+ildGdpPw1dlS4LXCWmRY6g+I+SuxZvTKsmJruj30FPpqPh6rXNDmmQ4Ag8RqE4PWxmeLoCs0lRxTupZco83KKYr7mdWhypoegdURAMohPBUUVEYqpWhkwA1GGpdN6wuTCbGFizRZmS3mUQNhF06IzRKHCM7V1aNCSUqHxw1dwaDIF08BBK2CqGaopI4j+16vGDaNJqCfJjivN+h+FD67c245oPJej/2u0s2Da4CctQExza4X81yHQzAsA6zM/tdkEMAyTxLnCRbXRZc72ZdgjeRHWy35W+/4SzlPz1UWpUpAfh1Q17ZJDi3cPzA358NUzDY/MIe0ZgLgai/xGi5XTaR3eqmFkboVyXTDZTQBUbAO+N8nkuxxOLY2ZYSSLRqddPryVH0iw7zSMNB0IH5vp5alWYrjJFPEaZ42jruicnCUP2D4K4UDojTy4OgC3KcgMeN9/irOoxehi7R5qUaAJQErco2p+wgh7kslTWtC0+iFLJRDzohUTKlJL6tHYI/qrJbWngrQUFtuHVfUQ/S3K7qSjpYXerLqUQppXkGWEhspJykNprDTSOSHUKEALIUgMWFqFj6TiP7QZcxrACS5rwGjiYGYyd0W8SqvZ+C6qk2mLlo1Gs8fVdR0sw4im87iR6iR7FUtTEtY0klcji5NTaOvwkIuCa7kHFYcC8tZuBIa031vAS8NSbBa0Agm7otGuUeN9OJVXtfbbT33QBcMF3W0JG7w3qDs/pk5pcHHMACdGg2idLEhVJTqy2U8alTLqrhoIa2QQSSW2d2tTwJ8eAQ/wDpj3vyte+DkbcDN3gZlu+Pb1raPSV1dzzTDWlkEfqMbssQRC6mjiWwyo25sd1/SEyk4yWoDjGcW4nX0mQAOAhY5SGU0XUruxkjz8osrjSKAK0FIoXYWU+tFfTZBaU5oTv7sQmNoIOSGUGR+rWuo+/sqaKaHq0uofQSmMRZFtoRqg0ULDVhamLIUJQAasLEa2pZKF5FmRMWlAnG9PK0Gk0f4nn4Af8AcuaqCQTvF/PUeytOl1fNiHzo0Bg5QN3mSqvCOvl9/RcvO9UmzqcN+WNFP0f6OsNZzq9azwCHFrSc0w5rpmGwfquxqdFQ8Nh9Jw0uwERxMTeVSU8OfyOhwNtCOUgrfXYhricjHSd1teSVZL/Ui14kv0ujlOlmyXYSuwUmjrCOumlYAB0dpvA39OSv9ntIpgOGXQxw5KN/dnuqDPMu43sCZHhr6q2qduo1ovmcG+MmPmlctdJIMYdO3Z6hQp9lvgPZMDEUIguuuxxXuwMizqwjKyUQUgMizIjWKEoDIhyJq0pZKAaiQtWyoEJalalZKhAlijVsbTZ3ntb4kT6aqtr9JaQ7uZ/gIHqUrkkFRbLwJdWsGiXEADUlctX6TPIOVrWczJjXyUanh62J7T3ODBfMd/7Gi2m9J1U/0jOFbso+k9RzcQ5zgWtqdthP5mwPuNVXtqT7+HpuXd7ZxuHLTRrsLgBEWtzBkEffETwO1dlFpnDuc5v6XwCL/qmD48tVlyYvKNWHK0t0Ld1gMsffeD9RoibtLECxZPMEfMqqqY1zID2Paf2k+w5hMp41zu615/ymPa+5Z3jkalmiyazEukudYkQOQ+/ZSNkmo+sw0mOf1bmvdHBrg658lGwGCc9/4wc2nqQCM55DhoV6b0eNLqi3DsyNFiSN8an9X3yWjFht7mfPn22H4Lb9J8Sch/xaf82itmvnS65LaWxS2TSk6ksNweOUnQ8tFWYTaNSn/TeRe7TcDkQdFoeRx/UZFFS7HoC2uVwvSp352A8cpj4HT1VnhukNB1i4sn9Qgeug84TrJFiuDRbrEqjXa7uua7wIKYE6dim1kLEJRIC37+Ki43adKn33gH9Iu70C5F+2q9RvacGjeGCCfeVCJAmfWZPqdSs8s3otWP2dBiuk5NqTANYLzPDcCqbFbWqvMOe7eIHZb/p181X18RIsY4RfzQ4WvmbwcBBHAxrznWVS5yfkfSkSBA3STv1W+sgEu9dfAc0DSTpOnry/lWvRrBCq7rHf06Zhlu84auPgpGOphk9KJOyNi5iH1xbvNp7hwL+J5LoH7gOPtdbp7zxP8LD3gORPyWuKSVIzttu2cptps1362I100BJE2377eUxCOzXuIIa+NLdm+4TuFiJOm8zr3ZaOAWnOkePsUnT3LVnaVHJs6NPiXRqNTnMkga8NLaaJOI2DVbaCRfQkx6XIuTHjYwI7DFuhhO+JTHo9NC9Zrc4GvhXiJY/hBBtc7x4a89dF0HRgFocLiSDB4wfQW05+Cvs25BWHZPK48r/fiosdOwyzao1RlTTwuPv71VdtDZDKvaHZeRZw3/uG8J+1MKatNzWvLC4RI4EQqLo9hsVTbUoGp3CRSc9kggwcwP5r5hE2gJpeqK0VlagWOyvAa4CeTgN4O/w10QP4fHSNytMdg8QXO/vJa6mS3q3MADmkd6wAMnzEW3qqNW5ae+wwdwcD3XDkRfksmSNOjTCWpbmmtymWmN06H7++CnYba1ZvdqEcjcejlWuM/wAWHpF7cUL6uUtA1J+G86ekpU2uxGkdThukrx/UaHc22P0Ksm9IqHFw/wAq4yny3/x9Uyfu/wBU6yzEeNMQKgAk+3vHmqrGY7M8MHEN+NxpdO2pigG2MEiwtzg3twsq7BUz1jC68uJ+EX8+KlBb3LdrbSRwi3O3vwTGu03AkbwTu9Nyjh0zrFjzvrz3b02i6YtoB938PNVjmsRWfGWn36rhTp7yZ1PLWb2XoOBwbaFIMboxsDnz8yuP6FUevxVSsR2KDerZeRmdMkcwB8Qu5qDQcSPqtWKNIz5HcjTG2AWm948gAPOSfl6JgCCkNTxJjloFaIFUPZPgfZaAsPALVcwxx5IniB97lAA4gS0gawjchqmBKxQgP5/8vz/n4owlu748D8vqmKBAonsjlb0Q1nXb4+6yidRz+ButYodk+vmLj4hElBVabXiHbriDFwuW6V7ODRTxFP8AqB2R4v8AiU+1aP1Ddvt4LqWuVX0kwhqYasxveDesbGst7QjnLSPNJOKaDFtM5J7gZjkQbRfhx++SW6m0kmYJjiSd3kLH1Oih7Ir9ZTykjMzfAktMR6OBCluOka+gieSxI1v5F1HFokEktg34Ewfv2UynjARP1ULFHMyoODHGRrOUkeUj3XPCuRYgkjl9AikVylRMxdXPUy8Y+F/P+FPw9LtA7gCfvj/Kh4GiDfeTays2EAu3jy87Dy4IkijKbSd2sDw1nS3ALMZiDTplxi2g7snTS3L1RNBjkN3hN/HSyqOkGJLnspbwMx/cScvjv9EpZR6J0BwPVYNh31CahPGbD4BXxPajgPeyzCYcU6bGDRjWtHkIWm6u8h6X+a3RVIxt22MaUFE9kLHmGmNYt47vjC2wdkAbgB8EQGq5sPFo+P8AC3UQ193iFt+nkgEXi/6b/wBjv+kpm5LxZim/9jv+kpihAKhu3x+RRlBV1b4oyiQUwdp3MA+4/wC34o3BCe/5R8f9kcKBI+G7o9B5aJ03HA29f9kGHZr+4+6OroDwI94+angD7nkmNH92xFTUZHlrhuNNzv8AynyCtwwajTWd2gM8tNyHp7TjGER/UpN9SXMn1j0UHo3ic1FokyxxpmRmgC7bmT3SAsD2bRte6UvZPezvRvB9uPmlNxIgSJsL3+RUxsaxeOJjT14qvIgkANiTEu5oCAYShlFrRqdfH78E6kJF+J4chppu+4S8Q+xGnpB+/opGEEsB5et5vHkE5PJjgGgncL3mw581B6J7Cfiq3WvMNLw+/eytJLRG4aeq3tmm+oG0GT1lUlk/pFgT8Cr/AKCYcU8XiKf/AA25Be5AcYJ5wU8IX3K55KdI71xSaQ15kn4oy7zSaToYCbczbVaigLEdwxrFvFMUPFY2mAJe0dpu8aTfehdtigNa1P8A52/VAhJr6t/d8iicqut0gwwI/HpwJJhwMWgaeaAdJcM4w2pmOsBjyT4ANupYS2qiQQRIIIPhv+a002XOY7plgw1zetguaQJa4CSCBeFJwPS7B1c2Ss3s65uzu56oakHwXNTd4phVTV25hnZcuIpHtD87fqpwxlMxD2H/ADBMAMt7bTyI9vomJeYEtgzc6X3HgjJuoEGg67vGfUD6IqokeF/S6XTPadzDT7j5JrhII5EKAZ55/aVUjEUT/wDmQPEEub/qhc7sSvGJq0xYVG9Y0cMpufRdj0+qUfwszA95GaCSIaN4g66+m9cjtTDMo4pjm52mm1rnZxA7YEs1mzYIM6ysU4vW2alkWhRL5hJ1tETaBv3gaKFVFzLTKmNcfGD4g+fmkPptlIgsq6zzB/nTj5q1whOVu63n4cFVvqECQO1NtNd3Lj4KfhqsUg6RZrrjSw+CsFiUz+kbqWNeWFs02BgkF2Uky4idLAaoaW3awe+rTNQPfOZ7QGZp8YjiqrZDxkNRxGaq5z5O+T2Rzsp1bGsbvPhv5LXFJIwyk2ze0duYksvUfncYDXVCR5wYiAVWVtoV+LfAucYTMVX/ABGQCey474BloiwN9QoznuN207Sb8Tx7WVGhbItXalckjMyQRPZk3m9zyUWptOtMdYJv+UfT7hS6lCsbinr+0T/q5qG/Z+IP5Gif8Q+qFEsAbTrnWq6JGgG8ngPguy6MUyMJiqtR7i5oa1r7zTDm1czgBraFwmJZWpRnbE2tB+a6nYO1jTo1aWI/DZWaGgkgCYcBPk468Qkkth4dyi6U0xTc0Nu0tzB2XLPkb+qqcFUOYDjuV9jNniuWl2KpBrR3zLnHjIbIB84SG7EohlVzcZSLmNLmMuHVCIs3cJuL7wpcewdLoeymHuyxH4bjrv3IKmJqUnlrHkBsEWBF2tdv01VFT2k8d0mYLd514cE5lWq8kkOJJEkQJDRF7cAnoWjr6GNxAa0h2Ym/ZOUxcTcxr7qzodJ8Q0RmxDeYJcN36SubwRrtY0HXQZm5oEmRY+F7+CmNxlUasY7f2XFruFw9o4I0C2dHR6cYlr2RWzB3ZIc0F28jvNmJJ371f4fp/VFntpu4icp3cyuCxG02upmabxdsHsObOYRdrtFOc+lAbUAJN5LC4cu1FigHUy4fj21sayviCera5pyASYbJYDO6RfkSuj6XjC4+kTTqjrQ0wDLDUgh2UzE8hx8VwD8Kw/035SNzX/DKZHwVfjevpklrg4C8OCGnYKmztNk4nrMMx8SYg/uZDT7DgpTCI1j0HwXMdA8calGsxzYIqFwA3BwBN9NZXQVKoBI7Xx+QPusUo02bYu4op61U77749tOExvUTa+MLMG/KZk9W236o0gR9hWuAFHtdcwknTLAjwvoTG5I2rVwhfRpuovc3N1hAzETmAJPat2dFbFxfkkseRJ7MqMDgWtY0FokACYH0T2Hem1olxaMozHKP0tmw9Lb/AHSXTw5rTrj7MXQyfSzHCTdYwjw3D+Vv52j38lmXd97rKa4+wdCf0v7Gvhw80IE6+HLz+KMsv80ABvEz9/RTXH2N0Z/S/sKxlEPgOE3Gug58fs2Vd0iYOq0EiwndpP39mzrgRaZPhzCh7So5mmxnl8ovwU1x9i9Gf0v7Eqg2GNt+QcOAjRafQadQ3hpYmU1jbDQQ0DnFhu+9ELWH1tH+/wB6o64+ydKf0shU9nUxMMbNyDAtb+fD0Cksw4aeJmfFGG6+NuG4303owDI11nf9FNcfZOlP0zdPQ2hbc37ngsYNIJv7G3giNosfL+fJTXH2HpT9MjVMO11nAHQjlFwRHNM6hpmx8QXA+bpnhZYGkmLx98NyO4Mge17+31Q1x9kWKfpgCjIjM4RpeeP6pjyQ16FQiG1L8HARy7sR5fFOA4cJ0+o9kXrCmqPsPSn6IfRRzqWKqU3ho61k9mS0lpJ3gX8leYqsS9xEa/qjS3BUOMBZXo1QJyPaHW3OOU6cNfJWdWicxggXP3osuWr7mrFGWnsXOxNl06oLqjy0AtFi2QCDmcQdw5Kx/wDb1GHE1XRDXtHZaQx0RmLrTOYwNAOYVRhMbVpAinULQYMAAifOeCkjbeIm9UkCTENGvMCVz8fT0pSW563PHiXNuE6Xr+oqsTTa1zgx2ZoJAdESOKWExzdUJCwyTOtCUVFWMwmG6x7WAgFxgE6SdE7aezXUHBri0kiezu1+ijsMEEWIIIPAi4W6zye8STpJ4D/dMq015K5auonf5a7UaqUC1rHWh4J9CW39Ew4A9V1siJjLeY0nhqkl5IAOg05SZR9c4tyZjkBnLunjHFRV3f8AWF6tqrvv+xvD4Mva90gBgkzJmTECBzWYHCGq7KCAYJvO4SQIuT4IWYhzQQ0kBwhwG8cCtUK7mGWEtOkjVBNbfySSlUqr4NYeiXua1ou4gDxJQ1qeVxAIdBiRMGOE3WwSCCCQRcHeI0W6tQuJc4yTcnipe3yNvqvxX8j9pbPdRLQ4g5mB4gnQ8Z00QPwRFJtUkQ9zmgXns6k2har13PjMS6BAncOC11pLchJygyBaATqmbVuv9CQU9MVKrvcKlgiab6kiGEAi8nNwgck3ZmzX13FrIkCbzpN/HWfJIZXcGlgJymCRuJGiKhiXMdLHFp4jkZ9wgnG1d15JJTqSVX42EELYCKFkKttl9RS3RIGz6hAdlOU3BtvsrPF7LYKbOrp1C8jtklsAkhoAE3OYgKkBVlRxGSk7LI6yAQTIABNhaQCtWKUadnO4iOS4tNd/7ZDq4F7ZztiBN45i0+B4aJJ8/vzR/fsiyLPJ29jXBNL81fY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92751" y="3549881"/>
            <a:ext cx="3662407" cy="301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2138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4785" y="115909"/>
            <a:ext cx="7719252" cy="1133341"/>
          </a:xfrm>
        </p:spPr>
        <p:txBody>
          <a:bodyPr>
            <a:normAutofit fontScale="90000"/>
          </a:bodyPr>
          <a:lstStyle/>
          <a:p>
            <a:r>
              <a:rPr lang="mk-MK" dirty="0" smtClean="0">
                <a:solidFill>
                  <a:schemeClr val="bg1"/>
                </a:solidFill>
              </a:rPr>
              <a:t>КРАТКА БИОГРАФИЈа за еди марфи</a:t>
            </a:r>
            <a:br>
              <a:rPr lang="mk-MK" dirty="0" smtClean="0">
                <a:solidFill>
                  <a:schemeClr val="bg1"/>
                </a:solidFill>
              </a:rPr>
            </a:br>
            <a:r>
              <a:rPr lang="mk-MK" dirty="0" smtClean="0">
                <a:solidFill>
                  <a:schemeClr val="bg1"/>
                </a:solidFill>
              </a:rPr>
              <a:t/>
            </a:r>
            <a:br>
              <a:rPr lang="mk-MK" dirty="0" smtClean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6524" y="824248"/>
            <a:ext cx="9905999" cy="343436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Едвард Реган “Еди” Марфи</a:t>
            </a:r>
            <a:r>
              <a:rPr lang="ru-RU" dirty="0">
                <a:solidFill>
                  <a:schemeClr val="bg1"/>
                </a:solidFill>
              </a:rPr>
              <a:t> (роден на </a:t>
            </a:r>
            <a:r>
              <a:rPr lang="ru-RU" dirty="0">
                <a:solidFill>
                  <a:schemeClr val="bg1"/>
                </a:solidFill>
                <a:hlinkClick r:id="rId2" tooltip="3 април"/>
              </a:rPr>
              <a:t>3 април</a:t>
            </a:r>
            <a:r>
              <a:rPr lang="ru-RU" dirty="0">
                <a:solidFill>
                  <a:schemeClr val="bg1"/>
                </a:solidFill>
              </a:rPr>
              <a:t>, </a:t>
            </a:r>
            <a:r>
              <a:rPr lang="ru-RU" dirty="0">
                <a:solidFill>
                  <a:schemeClr val="bg1"/>
                </a:solidFill>
                <a:hlinkClick r:id="rId3" tooltip="1961"/>
              </a:rPr>
              <a:t>1961</a:t>
            </a:r>
            <a:r>
              <a:rPr lang="ru-RU" dirty="0">
                <a:solidFill>
                  <a:schemeClr val="bg1"/>
                </a:solidFill>
              </a:rPr>
              <a:t>) е американски соло (стоечки) комичар, актер, писател, пејач, режисер и музичар.</a:t>
            </a:r>
          </a:p>
          <a:p>
            <a:r>
              <a:rPr lang="ru-RU" dirty="0">
                <a:solidFill>
                  <a:schemeClr val="bg1"/>
                </a:solidFill>
              </a:rPr>
              <a:t>Заработувачката на благајните од филмовите на Марфи го направи втор актер со најголема бруто заработувачка во САД.</a:t>
            </a:r>
            <a:r>
              <a:rPr lang="ru-RU" baseline="30000" dirty="0">
                <a:solidFill>
                  <a:schemeClr val="bg1"/>
                </a:solidFill>
                <a:hlinkClick r:id="rId4"/>
              </a:rPr>
              <a:t>[1][2]</a:t>
            </a:r>
            <a:r>
              <a:rPr lang="ru-RU" dirty="0">
                <a:solidFill>
                  <a:schemeClr val="bg1"/>
                </a:solidFill>
              </a:rPr>
              <a:t> Тој бил постојан член на актерската екипа на Сабота навечер во живо од 1980 до 1984 и работел и како соло комичар. Бил на десеттото место на листата 100 Најдобри Соло Комичари на Сите Времиња на Централна </a:t>
            </a:r>
            <a:r>
              <a:rPr lang="ru-RU" dirty="0" smtClean="0">
                <a:solidFill>
                  <a:schemeClr val="bg1"/>
                </a:solidFill>
              </a:rPr>
              <a:t>Комедија.Тој </a:t>
            </a:r>
            <a:r>
              <a:rPr lang="ru-RU" dirty="0">
                <a:solidFill>
                  <a:schemeClr val="bg1"/>
                </a:solidFill>
              </a:rPr>
              <a:t>бил номиниран за наградата Златен Глобус за неговата изведба во 48 часа, Полицаец од Беверли Хилс, Места на размена и Налудничавиот Професор. Во 2007 година, добива Златен Глобус за Најдобра Машка Споредна Улога и е номиниран за Оскар за Најдобра Машка Споредна Улога за прикажување на соул пејачот Џејмс “Бура” Ерли во Девојки од соништата.</a:t>
            </a:r>
            <a:r>
              <a:rPr lang="ru-RU" baseline="30000" dirty="0">
                <a:solidFill>
                  <a:schemeClr val="bg1"/>
                </a:solidFill>
                <a:hlinkClick r:id="rId4"/>
              </a:rPr>
              <a:t>[4]</a:t>
            </a:r>
            <a:endParaRPr lang="ru-RU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05816" y="3889419"/>
            <a:ext cx="2794000" cy="286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8364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https://</a:t>
            </a:r>
            <a:r>
              <a:rPr lang="en-GB" dirty="0" smtClean="0"/>
              <a:t>www.youtube.com/watch?v=o3wJ-jzZqBW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mk-MK" dirty="0" smtClean="0"/>
          </a:p>
          <a:p>
            <a:pPr marL="0" indent="0">
              <a:buNone/>
            </a:pPr>
            <a:endParaRPr lang="mk-MK" dirty="0" smtClean="0"/>
          </a:p>
          <a:p>
            <a:pPr marL="0" indent="0">
              <a:buNone/>
            </a:pPr>
            <a:endParaRPr lang="mk-MK" dirty="0" smtClean="0"/>
          </a:p>
          <a:p>
            <a:pPr marL="0" indent="0">
              <a:buNone/>
            </a:pPr>
            <a:endParaRPr lang="mk-MK" dirty="0" smtClean="0"/>
          </a:p>
          <a:p>
            <a:pPr marL="0" indent="0">
              <a:buNone/>
            </a:pPr>
            <a:endParaRPr lang="mk-MK" dirty="0" smtClean="0"/>
          </a:p>
          <a:p>
            <a:pPr marL="0" indent="0">
              <a:buNone/>
            </a:pPr>
            <a:r>
              <a:rPr lang="mk-MK" dirty="0" smtClean="0"/>
              <a:t>Иван </a:t>
            </a:r>
            <a:r>
              <a:rPr lang="mk-MK" dirty="0" smtClean="0"/>
              <a:t>Василески</a:t>
            </a:r>
            <a:r>
              <a:rPr lang="en-US" dirty="0" smtClean="0"/>
              <a:t> </a:t>
            </a:r>
            <a:r>
              <a:rPr lang="en-US" dirty="0" smtClean="0"/>
              <a:t>VII</a:t>
            </a:r>
            <a:r>
              <a:rPr lang="mk-MK" smtClean="0"/>
              <a:t>б одд.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28673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Лудиот професор</Template>
  <TotalTime>3</TotalTime>
  <Words>104</Words>
  <Application>Microsoft Office PowerPoint</Application>
  <PresentationFormat>Custom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Circuit</vt:lpstr>
      <vt:lpstr>Лудиот професор</vt:lpstr>
      <vt:lpstr>АНАЛИЗА НА ФИЛМОТ</vt:lpstr>
      <vt:lpstr>КРАТКА БИОГРАФИЈа за еди марфи  </vt:lpstr>
      <vt:lpstr>https://www.youtube.com/watch?v=o3wJ-jzZqBW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Лудиот професор</dc:title>
  <dc:creator>Nikola</dc:creator>
  <cp:lastModifiedBy>Alexandar</cp:lastModifiedBy>
  <cp:revision>4</cp:revision>
  <dcterms:created xsi:type="dcterms:W3CDTF">2014-10-26T19:57:45Z</dcterms:created>
  <dcterms:modified xsi:type="dcterms:W3CDTF">2014-11-09T12:12:35Z</dcterms:modified>
</cp:coreProperties>
</file>